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4"/>
  </p:notesMasterIdLst>
  <p:handoutMasterIdLst>
    <p:handoutMasterId r:id="rId15"/>
  </p:handoutMasterIdLst>
  <p:sldIdLst>
    <p:sldId id="256" r:id="rId8"/>
    <p:sldId id="262" r:id="rId9"/>
    <p:sldId id="263" r:id="rId10"/>
    <p:sldId id="258" r:id="rId11"/>
    <p:sldId id="259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8" autoAdjust="0"/>
    <p:restoredTop sz="94706"/>
  </p:normalViewPr>
  <p:slideViewPr>
    <p:cSldViewPr snapToGrid="0" snapToObjects="1">
      <p:cViewPr varScale="1">
        <p:scale>
          <a:sx n="83" d="100"/>
          <a:sy n="83" d="100"/>
        </p:scale>
        <p:origin x="15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0045" y="4194929"/>
            <a:ext cx="4048453" cy="2663074"/>
          </a:xfrm>
        </p:spPr>
        <p:txBody>
          <a:bodyPr/>
          <a:lstStyle/>
          <a:p>
            <a:r>
              <a:rPr lang="en-US" dirty="0"/>
              <a:t>Marius </a:t>
            </a:r>
            <a:r>
              <a:rPr lang="en-US" dirty="0" err="1"/>
              <a:t>Jurk</a:t>
            </a:r>
            <a:r>
              <a:rPr lang="lt-LT" dirty="0"/>
              <a:t>ėnas IFF-</a:t>
            </a:r>
            <a:r>
              <a:rPr lang="en-US" dirty="0"/>
              <a:t>6/15</a:t>
            </a:r>
          </a:p>
          <a:p>
            <a:r>
              <a:rPr lang="en-US" dirty="0" err="1"/>
              <a:t>Donatas</a:t>
            </a:r>
            <a:r>
              <a:rPr lang="en-US" dirty="0"/>
              <a:t> </a:t>
            </a:r>
            <a:r>
              <a:rPr lang="en-US" dirty="0" err="1"/>
              <a:t>Kareckas</a:t>
            </a:r>
            <a:r>
              <a:rPr lang="en-US" dirty="0"/>
              <a:t> IFF-6/15</a:t>
            </a:r>
          </a:p>
          <a:p>
            <a:r>
              <a:rPr lang="en-US" dirty="0"/>
              <a:t>Mantas </a:t>
            </a:r>
            <a:r>
              <a:rPr lang="en-US" dirty="0" err="1"/>
              <a:t>Naidzinavi</a:t>
            </a:r>
            <a:r>
              <a:rPr lang="lt-LT" dirty="0"/>
              <a:t>čius </a:t>
            </a:r>
            <a:r>
              <a:rPr lang="en-US" dirty="0"/>
              <a:t>IFF-6/15</a:t>
            </a:r>
          </a:p>
          <a:p>
            <a:r>
              <a:rPr lang="en-US" dirty="0"/>
              <a:t>Benas </a:t>
            </a:r>
            <a:r>
              <a:rPr lang="en-US" dirty="0" err="1"/>
              <a:t>Nekro</a:t>
            </a:r>
            <a:r>
              <a:rPr lang="lt-LT" dirty="0"/>
              <a:t>šius IFF</a:t>
            </a:r>
            <a:r>
              <a:rPr lang="en-US" dirty="0"/>
              <a:t>-6/15</a:t>
            </a:r>
          </a:p>
          <a:p>
            <a:r>
              <a:rPr lang="en-US" dirty="0" err="1"/>
              <a:t>Paulius</a:t>
            </a:r>
            <a:r>
              <a:rPr lang="en-US" dirty="0"/>
              <a:t> </a:t>
            </a:r>
            <a:r>
              <a:rPr lang="en-US" dirty="0" err="1"/>
              <a:t>Prakapavi</a:t>
            </a:r>
            <a:r>
              <a:rPr lang="lt-LT" dirty="0"/>
              <a:t>čius IFF-</a:t>
            </a:r>
            <a:r>
              <a:rPr lang="en-US" dirty="0"/>
              <a:t>6/15</a:t>
            </a:r>
          </a:p>
          <a:p>
            <a:r>
              <a:rPr lang="en-US" dirty="0" err="1"/>
              <a:t>Vilius</a:t>
            </a:r>
            <a:r>
              <a:rPr lang="en-US" dirty="0"/>
              <a:t> </a:t>
            </a:r>
            <a:r>
              <a:rPr lang="lt-LT" dirty="0"/>
              <a:t>Šapauskas IFF-</a:t>
            </a:r>
            <a:r>
              <a:rPr lang="en-US" dirty="0"/>
              <a:t>6/15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Fantasy Hoops </a:t>
            </a:r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01B4C8-8E5A-4501-86F5-6001EDE6F1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2669593"/>
            <a:ext cx="8226909" cy="376591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Geriausi</a:t>
            </a:r>
            <a:r>
              <a:rPr lang="lt-LT" dirty="0"/>
              <a:t>ai žaidžiančių draugų statistika</a:t>
            </a:r>
            <a:endParaRPr lang="en-US" dirty="0"/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dirty="0" err="1"/>
              <a:t>Notificati</a:t>
            </a:r>
            <a:r>
              <a:rPr lang="lt-LT" dirty="0" err="1"/>
              <a:t>onų</a:t>
            </a:r>
            <a:r>
              <a:rPr lang="lt-LT"/>
              <a:t> patobulinimai.</a:t>
            </a:r>
            <a:endParaRPr lang="lt-LT" dirty="0"/>
          </a:p>
          <a:p>
            <a:pPr marL="114300" indent="-342900">
              <a:buFont typeface="Arial" panose="020B0604020202020204" pitchFamily="34" charset="0"/>
              <a:buChar char="•"/>
            </a:pPr>
            <a:endParaRPr lang="lt-LT" dirty="0"/>
          </a:p>
          <a:p>
            <a:pPr marL="1143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1DA42-0601-455C-93BF-BC36CE888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sprintas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56966-B778-44FA-A755-4A5B1C3FE6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D1953621-B871-4D74-9EB1-8580B804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19" y="1039319"/>
            <a:ext cx="7638473" cy="22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7202" y="3228615"/>
            <a:ext cx="8226909" cy="2768774"/>
          </a:xfrm>
        </p:spPr>
        <p:txBody>
          <a:bodyPr/>
          <a:lstStyle/>
          <a:p>
            <a:r>
              <a:rPr lang="lt-LT" dirty="0"/>
              <a:t>• Geriausiųjų žaidėjų bei naudotojų lentos su realiais duomenimis.</a:t>
            </a:r>
          </a:p>
          <a:p>
            <a:r>
              <a:rPr lang="lt-LT" dirty="0"/>
              <a:t>• Bugų ieškojimas ir pašalinimas</a:t>
            </a:r>
          </a:p>
          <a:p>
            <a:r>
              <a:rPr lang="lt-LT" dirty="0"/>
              <a:t>• </a:t>
            </a:r>
            <a:r>
              <a:rPr lang="lt-LT" dirty="0" err="1"/>
              <a:t>Unit</a:t>
            </a:r>
            <a:r>
              <a:rPr lang="lt-LT" dirty="0"/>
              <a:t> testavimas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lt-LT" dirty="0"/>
              <a:t> sprintas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aveikslėlis 6">
            <a:extLst>
              <a:ext uri="{FF2B5EF4-FFF2-40B4-BE49-F238E27FC236}">
                <a16:creationId xmlns:a16="http://schemas.microsoft.com/office/drawing/2014/main" id="{B0D45A05-9569-4A4A-BF6F-7F72E90E3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56" y="1043451"/>
            <a:ext cx="8026400" cy="25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9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1" y="2146631"/>
            <a:ext cx="8226909" cy="3765917"/>
          </a:xfrm>
        </p:spPr>
        <p:txBody>
          <a:bodyPr/>
          <a:lstStyle/>
          <a:p>
            <a:pPr marL="0" indent="0">
              <a:buNone/>
            </a:pPr>
            <a:r>
              <a:rPr lang="lt-LT" dirty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90" y="1242707"/>
            <a:ext cx="6049219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1" y="2256504"/>
            <a:ext cx="6087325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t-LT" dirty="0"/>
              <a:t>Retrospektyva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91" y="1580892"/>
            <a:ext cx="6096851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85b20fb696ac0b16295bf925ce212ceb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ed6cc4c11191140198989dd6b12cf46c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F140E2-EC36-4FEE-80B4-CBA1EEF50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b22733a4-4951-48c5-a492-5d95d9c5d87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63</Words>
  <Application>Microsoft Office PowerPoint</Application>
  <PresentationFormat>Demonstracija ekrane (4:3)</PresentationFormat>
  <Paragraphs>20</Paragraphs>
  <Slides>6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2</vt:i4>
      </vt:variant>
      <vt:variant>
        <vt:lpstr>Tema</vt:lpstr>
      </vt:variant>
      <vt:variant>
        <vt:i4>4</vt:i4>
      </vt:variant>
      <vt:variant>
        <vt:lpstr>Skaidrių pavadinimai</vt:lpstr>
      </vt:variant>
      <vt:variant>
        <vt:i4>6</vt:i4>
      </vt:variant>
    </vt:vector>
  </HeadingPairs>
  <TitlesOfParts>
    <vt:vector size="12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  <vt:lpstr>„PowerPoint“ pateiktis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Marius Jurkėnas</cp:lastModifiedBy>
  <cp:revision>109</cp:revision>
  <dcterms:created xsi:type="dcterms:W3CDTF">2017-04-05T12:23:50Z</dcterms:created>
  <dcterms:modified xsi:type="dcterms:W3CDTF">2018-05-30T06:46:40Z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